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3" r:id="rId5"/>
    <p:sldId id="261" r:id="rId6"/>
    <p:sldId id="264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327"/>
  </p:normalViewPr>
  <p:slideViewPr>
    <p:cSldViewPr snapToGrid="0">
      <p:cViewPr>
        <p:scale>
          <a:sx n="111" d="100"/>
          <a:sy n="111" d="100"/>
        </p:scale>
        <p:origin x="88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2E2025-09B5-96F8-22B3-DC7F213E6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D186009-49A1-21A8-F34A-C93FEF8EC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DE720A-7703-3A38-2DB1-7A247B00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D4A793-4338-B1D5-8EE4-57E72C3B2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587FA4-B8B1-E167-3C97-8785098A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01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4091F2-A0AB-CAD1-9FCE-6C19ADFF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0AA2ADE-E9C2-59E5-B5E2-BCBD4B80C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D0D54F-1586-46D2-F931-EF912A83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B779C-081E-755C-2FED-82C72E6F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318F8A-1586-AD9C-E990-6688A1D3D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1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35E2543-59B8-9C6E-088A-CA631FAC7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7E7AC6-E8E1-FB90-934C-C88658004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B5F89B-03B4-4221-FEC8-F45C26C8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465A14-516B-19FE-B631-54F53A808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C70CC9-A31E-E13E-9B52-94511181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31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BE4AB-E979-0F28-378F-7AE7F3BC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40C979-1D8F-F203-B1C8-C96A1ED8F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CA4972-639F-B44D-F93F-80F8F261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AA13CA-7ABA-105B-9555-0835E0F6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54266B-990A-9866-E4C2-3BF793B3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19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E09A3A-FC9A-ACA9-AD62-F76F84B1B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543731-E7D9-73E4-B768-6FEA3C133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E60423-CDD1-5B98-DF5F-35390BFF9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07A9-F680-836D-50EB-2D24761A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80766C-460B-F3BD-AFDB-54B5F1A6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7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EC46B3-A929-3406-CF5D-C463DD4B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67D25C-F312-C42D-3565-C2720399A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F8C4C4-D0E3-B2EB-1935-1ED4996B8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2817E0-0C11-DDDE-358E-B6B290B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CA9876-ACF1-5FB4-E101-A54C2763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3A93016-BF8B-E154-012B-6978DE00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B58C5A-BEEA-D4B0-52E7-133874B5E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9B931A-F709-A3B0-EEBD-45E125359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B2845D-78E1-953F-B446-244606515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30757E-FAAB-5994-80CD-8CCFC21B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250B838-C528-253E-73C1-48B9CA7AB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5880423-9B85-AB86-50FD-C294D778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F420087-45E7-2C75-760D-3C8B1AF7A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F07DA6D-F076-9B74-0002-02D723D5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0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DC6BB-5722-7F93-9E60-BAD4274C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A4F9F9-76BC-6D0A-4090-4896441C7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F2E14C6-3A18-8D2D-884D-45E80FD2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D81DD36-63AF-11BD-AECD-6F771680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24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B519AE0-0080-C018-2FBD-2DBA3AB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0B9AE2C-0E37-414F-1410-8F2372E6B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439870-28C7-8712-C84D-03B32E36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8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384272-5C1C-1BC4-0491-3CB04BFE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D4E1AE-2C9A-4F16-3C59-2EACA72F9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1A76B0-7DB1-1C35-F8F1-EAEECDDC1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CB3376-B7CA-D3EC-A9ED-B767EF1C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9B39B1F-0FDA-4D63-1493-09AA02CF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0CC4B45-0261-419A-ADB5-5D9DA218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F98045-1B07-461A-B565-927856891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0A0F3D0-9B14-7CCE-FB5C-948154F72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C91D2E4-AE4E-B695-F265-20368F231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D7E950E-E44B-77A1-02BB-4A873027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0BC87C-06AF-4C69-F4C9-4423F389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0F6C23-BAFF-DE88-EDA6-942E2C83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7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CA0B03D-355C-771D-3595-1B5B90C46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CC187B9-64F7-DD19-3AB5-D99FAA99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0FC28C-155B-8665-E398-C96CA032F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FFFCB-D047-C941-8EC0-CAC6E646082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128B1F-277E-AAA1-F5A9-527894633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A96EA0-FC8B-2CC1-1BC1-06D8C1D58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69FA0-3F95-564B-A49C-1F1E730C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2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0C7F577-DD71-809D-6F53-BFC84050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27" y="0"/>
            <a:ext cx="9677145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71D146-7548-577B-C0F1-2BF5F0420B70}"/>
              </a:ext>
            </a:extLst>
          </p:cNvPr>
          <p:cNvSpPr txBox="1"/>
          <p:nvPr/>
        </p:nvSpPr>
        <p:spPr>
          <a:xfrm>
            <a:off x="9987567" y="44432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年平均TS場</a:t>
            </a:r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0A414E8-C3DE-64CA-4785-09F21FFE4063}"/>
              </a:ext>
            </a:extLst>
          </p:cNvPr>
          <p:cNvSpPr txBox="1"/>
          <p:nvPr/>
        </p:nvSpPr>
        <p:spPr>
          <a:xfrm>
            <a:off x="9691351" y="98097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144F95-009D-E582-E39D-3B634C4F5049}"/>
              </a:ext>
            </a:extLst>
          </p:cNvPr>
          <p:cNvSpPr txBox="1"/>
          <p:nvPr/>
        </p:nvSpPr>
        <p:spPr>
          <a:xfrm>
            <a:off x="8658894" y="5366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7DD262-87C2-434F-FC65-2929A131F349}"/>
              </a:ext>
            </a:extLst>
          </p:cNvPr>
          <p:cNvSpPr txBox="1"/>
          <p:nvPr/>
        </p:nvSpPr>
        <p:spPr>
          <a:xfrm>
            <a:off x="9691351" y="200892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9B814D-B858-531C-F02A-89224A3F23C8}"/>
              </a:ext>
            </a:extLst>
          </p:cNvPr>
          <p:cNvSpPr txBox="1"/>
          <p:nvPr/>
        </p:nvSpPr>
        <p:spPr>
          <a:xfrm>
            <a:off x="8658894" y="214742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D088B7-6D2C-1641-AAE3-086BE6F11AE8}"/>
              </a:ext>
            </a:extLst>
          </p:cNvPr>
          <p:cNvSpPr txBox="1"/>
          <p:nvPr/>
        </p:nvSpPr>
        <p:spPr>
          <a:xfrm>
            <a:off x="9662892" y="361763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3A4D87-E56C-A1A2-1DAA-9807C17CD171}"/>
              </a:ext>
            </a:extLst>
          </p:cNvPr>
          <p:cNvSpPr txBox="1"/>
          <p:nvPr/>
        </p:nvSpPr>
        <p:spPr>
          <a:xfrm>
            <a:off x="10048766" y="3429000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水深200m</a:t>
            </a:r>
            <a:br>
              <a:rPr lang="en-US" dirty="0"/>
            </a:br>
            <a:r>
              <a:rPr lang="en-US" dirty="0"/>
              <a:t>13℃＜x＜17℃</a:t>
            </a:r>
            <a:br>
              <a:rPr lang="en-US" dirty="0"/>
            </a:br>
            <a:r>
              <a:rPr lang="en-US" dirty="0" err="1"/>
              <a:t>を満たす格子の</a:t>
            </a:r>
            <a:br>
              <a:rPr lang="en-US" dirty="0"/>
            </a:br>
            <a:r>
              <a:rPr lang="en-US" dirty="0" err="1"/>
              <a:t>塩分ダイアグラム</a:t>
            </a:r>
            <a:br>
              <a:rPr lang="en-US" dirty="0"/>
            </a:br>
            <a:r>
              <a:rPr lang="en-US" dirty="0" err="1"/>
              <a:t>が左図</a:t>
            </a:r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FF5B25-A109-46B8-16E1-CA82A0B38C90}"/>
              </a:ext>
            </a:extLst>
          </p:cNvPr>
          <p:cNvSpPr txBox="1"/>
          <p:nvPr/>
        </p:nvSpPr>
        <p:spPr>
          <a:xfrm>
            <a:off x="9308308" y="572946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9033EE7-6B0A-FB43-2C3F-DE6A84809E51}"/>
              </a:ext>
            </a:extLst>
          </p:cNvPr>
          <p:cNvSpPr txBox="1"/>
          <p:nvPr/>
        </p:nvSpPr>
        <p:spPr>
          <a:xfrm>
            <a:off x="8679881" y="559173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6731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2F69B528-BFA7-2618-BAA1-BB8DA5A26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3" b="85833"/>
          <a:stretch/>
        </p:blipFill>
        <p:spPr>
          <a:xfrm>
            <a:off x="1295843" y="34505"/>
            <a:ext cx="9600313" cy="979164"/>
          </a:xfrm>
          <a:prstGeom prst="rect">
            <a:avLst/>
          </a:prstGeom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810F553-34BF-71D2-82B4-03FF77855EF5}"/>
              </a:ext>
            </a:extLst>
          </p:cNvPr>
          <p:cNvGrpSpPr/>
          <p:nvPr/>
        </p:nvGrpSpPr>
        <p:grpSpPr>
          <a:xfrm>
            <a:off x="2874823" y="470534"/>
            <a:ext cx="10027336" cy="6387466"/>
            <a:chOff x="1219643" y="524087"/>
            <a:chExt cx="10027336" cy="6387466"/>
          </a:xfrm>
        </p:grpSpPr>
        <p:pic>
          <p:nvPicPr>
            <p:cNvPr id="28" name="図 27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FA2A8589-FCFC-0618-9239-51A10B90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566" r="-124"/>
            <a:stretch/>
          </p:blipFill>
          <p:spPr>
            <a:xfrm>
              <a:off x="1219643" y="1006755"/>
              <a:ext cx="9764732" cy="5904798"/>
            </a:xfrm>
            <a:prstGeom prst="rect">
              <a:avLst/>
            </a:prstGeom>
          </p:spPr>
        </p:pic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BA138DC5-959F-ED0C-0FF1-C86C5A19F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4540" y="810883"/>
              <a:ext cx="480555" cy="2053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027380C-35AF-A896-EA5B-9AF56085B441}"/>
                </a:ext>
              </a:extLst>
            </p:cNvPr>
            <p:cNvSpPr txBox="1"/>
            <p:nvPr/>
          </p:nvSpPr>
          <p:spPr>
            <a:xfrm>
              <a:off x="7056408" y="524087"/>
              <a:ext cx="4190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このグリッドは100mまでしかデータがない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6887A8E-B7C5-1BF6-EA6B-30DB0BB5D5C8}"/>
                </a:ext>
              </a:extLst>
            </p:cNvPr>
            <p:cNvSpPr txBox="1"/>
            <p:nvPr/>
          </p:nvSpPr>
          <p:spPr>
            <a:xfrm>
              <a:off x="1763485" y="5163365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ECS:極小</a:t>
              </a:r>
              <a:endParaRPr lang="en-US" dirty="0"/>
            </a:p>
          </p:txBody>
        </p: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034FAB1F-2F87-B979-6A16-A369A3CDCC3F}"/>
                </a:ext>
              </a:extLst>
            </p:cNvPr>
            <p:cNvCxnSpPr/>
            <p:nvPr/>
          </p:nvCxnSpPr>
          <p:spPr>
            <a:xfrm flipV="1">
              <a:off x="2265829" y="3785347"/>
              <a:ext cx="800100" cy="137801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1EAA4AA2-6B31-1687-419B-29F37BECB0E4}"/>
                </a:ext>
              </a:extLst>
            </p:cNvPr>
            <p:cNvSpPr/>
            <p:nvPr/>
          </p:nvSpPr>
          <p:spPr>
            <a:xfrm rot="19877184">
              <a:off x="2512644" y="3487972"/>
              <a:ext cx="959820" cy="551045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B3E9C7E1-D569-1135-F4CC-379D71D32919}"/>
                </a:ext>
              </a:extLst>
            </p:cNvPr>
            <p:cNvSpPr/>
            <p:nvPr/>
          </p:nvSpPr>
          <p:spPr>
            <a:xfrm rot="19877184">
              <a:off x="1982180" y="2477737"/>
              <a:ext cx="855270" cy="64794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93B995E3-D45D-960C-E332-2686F9405A6D}"/>
                </a:ext>
              </a:extLst>
            </p:cNvPr>
            <p:cNvCxnSpPr>
              <a:cxnSpLocks/>
            </p:cNvCxnSpPr>
            <p:nvPr/>
          </p:nvCxnSpPr>
          <p:spPr>
            <a:xfrm>
              <a:off x="1879119" y="1325303"/>
              <a:ext cx="268710" cy="127697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94A587C2-F658-E986-978C-7C6B4FF5C9DD}"/>
                </a:ext>
              </a:extLst>
            </p:cNvPr>
            <p:cNvSpPr txBox="1"/>
            <p:nvPr/>
          </p:nvSpPr>
          <p:spPr>
            <a:xfrm>
              <a:off x="1555953" y="1006755"/>
              <a:ext cx="1180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RUS:極大</a:t>
              </a:r>
              <a:endParaRPr lang="en-US" dirty="0"/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C7A9B51A-CDBB-0A21-0A61-62805683DF5A}"/>
                </a:ext>
              </a:extLst>
            </p:cNvPr>
            <p:cNvSpPr/>
            <p:nvPr/>
          </p:nvSpPr>
          <p:spPr>
            <a:xfrm rot="17591336">
              <a:off x="3518157" y="2821841"/>
              <a:ext cx="817030" cy="3199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2FA28A8-54B9-228C-F77A-6F70CBAF4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14935" y="1191421"/>
              <a:ext cx="134355" cy="136350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AD11772-D1E1-3D20-6D90-1DF04B79437C}"/>
                </a:ext>
              </a:extLst>
            </p:cNvPr>
            <p:cNvSpPr txBox="1"/>
            <p:nvPr/>
          </p:nvSpPr>
          <p:spPr>
            <a:xfrm>
              <a:off x="3527368" y="862641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NJP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41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4275CFCA-F4DC-BC24-5F61-92794CAB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27" y="0"/>
            <a:ext cx="9677146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54E1F1D-0C23-3BDB-A44E-BB833934FE84}"/>
              </a:ext>
            </a:extLst>
          </p:cNvPr>
          <p:cNvSpPr txBox="1"/>
          <p:nvPr/>
        </p:nvSpPr>
        <p:spPr>
          <a:xfrm>
            <a:off x="1928813" y="385839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5A0E12-B8DC-690C-56B2-D86326BBD33B}"/>
              </a:ext>
            </a:extLst>
          </p:cNvPr>
          <p:cNvSpPr txBox="1"/>
          <p:nvPr/>
        </p:nvSpPr>
        <p:spPr>
          <a:xfrm>
            <a:off x="3967162" y="385839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893ED2-763F-468C-A2E2-D5E794D73120}"/>
              </a:ext>
            </a:extLst>
          </p:cNvPr>
          <p:cNvSpPr txBox="1"/>
          <p:nvPr/>
        </p:nvSpPr>
        <p:spPr>
          <a:xfrm>
            <a:off x="3705225" y="38452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6DF739-A49D-8E54-F819-9D8001146B51}"/>
              </a:ext>
            </a:extLst>
          </p:cNvPr>
          <p:cNvSpPr txBox="1"/>
          <p:nvPr/>
        </p:nvSpPr>
        <p:spPr>
          <a:xfrm>
            <a:off x="4464843" y="475059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015B15-9368-6E95-B204-6E30D7C5BF2C}"/>
              </a:ext>
            </a:extLst>
          </p:cNvPr>
          <p:cNvSpPr txBox="1"/>
          <p:nvPr/>
        </p:nvSpPr>
        <p:spPr>
          <a:xfrm>
            <a:off x="2269015" y="385479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339C358-FD53-C29B-3A00-5C0BCEAA2096}"/>
              </a:ext>
            </a:extLst>
          </p:cNvPr>
          <p:cNvSpPr txBox="1"/>
          <p:nvPr/>
        </p:nvSpPr>
        <p:spPr>
          <a:xfrm>
            <a:off x="3435162" y="399689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52806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アプリケーション が含まれている画像&#10;&#10;自動的に生成された説明">
            <a:extLst>
              <a:ext uri="{FF2B5EF4-FFF2-40B4-BE49-F238E27FC236}">
                <a16:creationId xmlns:a16="http://schemas.microsoft.com/office/drawing/2014/main" id="{D4533BB3-34B8-9168-DBDE-A11D6496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27" y="0"/>
            <a:ext cx="9677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14FC10-085F-7112-7003-AFE29933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0"/>
            <a:ext cx="9677400" cy="685818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097CB8-0699-CD01-311C-53A48A4E7184}"/>
              </a:ext>
            </a:extLst>
          </p:cNvPr>
          <p:cNvSpPr txBox="1"/>
          <p:nvPr/>
        </p:nvSpPr>
        <p:spPr>
          <a:xfrm>
            <a:off x="5737412" y="1174376"/>
            <a:ext cx="6295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・</a:t>
            </a:r>
            <a:r>
              <a:rPr lang="en-US" dirty="0" err="1"/>
              <a:t>季節変化が最大なのは赤，でもNlineから最も遠い</a:t>
            </a:r>
            <a:br>
              <a:rPr lang="en-US" dirty="0"/>
            </a:br>
            <a:r>
              <a:rPr lang="en-US" dirty="0"/>
              <a:t>・</a:t>
            </a:r>
            <a:r>
              <a:rPr lang="en-US" dirty="0" err="1"/>
              <a:t>Nlineに最も近い青は他よりも深い構造をしている。CTD</a:t>
            </a:r>
            <a:br>
              <a:rPr lang="en-US" dirty="0"/>
            </a:br>
            <a:r>
              <a:rPr lang="ja-JP" altLang="en-US"/>
              <a:t>　データでは</a:t>
            </a:r>
            <a:r>
              <a:rPr lang="en-US" altLang="ja-JP" dirty="0" err="1"/>
              <a:t>σ</a:t>
            </a:r>
            <a:r>
              <a:rPr lang="ja-JP" altLang="en-US"/>
              <a:t>＝</a:t>
            </a:r>
            <a:r>
              <a:rPr lang="en-US" altLang="ja-JP" dirty="0"/>
              <a:t>27</a:t>
            </a:r>
            <a:r>
              <a:rPr lang="ja-JP" altLang="en-US"/>
              <a:t>は常に</a:t>
            </a:r>
            <a:r>
              <a:rPr lang="en-US" altLang="ja-JP" dirty="0"/>
              <a:t>200m</a:t>
            </a:r>
            <a:r>
              <a:rPr lang="ja-JP" altLang="en-US"/>
              <a:t>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7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0B9CA07-A478-0A18-7BBB-9392F4E0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27" y="0"/>
            <a:ext cx="9677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67</Words>
  <Application>Microsoft Macintosh PowerPoint</Application>
  <PresentationFormat>ワイド画面</PresentationFormat>
  <Paragraphs>20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Yuta The Idiota</dc:creator>
  <cp:lastModifiedBy>Yuta The Idiota</cp:lastModifiedBy>
  <cp:revision>7</cp:revision>
  <dcterms:created xsi:type="dcterms:W3CDTF">2025-06-14T02:58:15Z</dcterms:created>
  <dcterms:modified xsi:type="dcterms:W3CDTF">2025-06-14T03:52:17Z</dcterms:modified>
</cp:coreProperties>
</file>